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950" r:id="rId2"/>
    <p:sldId id="1416" r:id="rId3"/>
    <p:sldId id="1095" r:id="rId4"/>
    <p:sldId id="1096" r:id="rId5"/>
    <p:sldId id="1097" r:id="rId6"/>
    <p:sldId id="1098" r:id="rId7"/>
    <p:sldId id="1447" r:id="rId8"/>
    <p:sldId id="1100" r:id="rId9"/>
    <p:sldId id="1448" r:id="rId10"/>
    <p:sldId id="1099" r:id="rId11"/>
    <p:sldId id="1101" r:id="rId12"/>
    <p:sldId id="1102" r:id="rId13"/>
    <p:sldId id="1103" r:id="rId14"/>
    <p:sldId id="1104" r:id="rId15"/>
    <p:sldId id="1105" r:id="rId16"/>
    <p:sldId id="1106" r:id="rId17"/>
    <p:sldId id="1107" r:id="rId18"/>
    <p:sldId id="1439" r:id="rId19"/>
    <p:sldId id="1449" r:id="rId20"/>
    <p:sldId id="1450" r:id="rId21"/>
    <p:sldId id="1451" r:id="rId22"/>
    <p:sldId id="1452" r:id="rId23"/>
    <p:sldId id="1453" r:id="rId24"/>
    <p:sldId id="1441" r:id="rId25"/>
    <p:sldId id="421" r:id="rId26"/>
    <p:sldId id="542" r:id="rId27"/>
    <p:sldId id="1297" r:id="rId28"/>
    <p:sldId id="1298" r:id="rId29"/>
    <p:sldId id="1299" r:id="rId30"/>
    <p:sldId id="1300" r:id="rId31"/>
    <p:sldId id="1301" r:id="rId32"/>
    <p:sldId id="954" r:id="rId33"/>
    <p:sldId id="1240" r:id="rId34"/>
    <p:sldId id="1411" r:id="rId35"/>
    <p:sldId id="1408" r:id="rId36"/>
    <p:sldId id="1444" r:id="rId37"/>
    <p:sldId id="1443" r:id="rId38"/>
    <p:sldId id="1454" r:id="rId39"/>
    <p:sldId id="946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416"/>
            <p14:sldId id="1095"/>
            <p14:sldId id="1096"/>
            <p14:sldId id="1097"/>
            <p14:sldId id="1098"/>
            <p14:sldId id="1447"/>
            <p14:sldId id="1100"/>
            <p14:sldId id="1448"/>
            <p14:sldId id="1099"/>
            <p14:sldId id="1101"/>
            <p14:sldId id="1102"/>
            <p14:sldId id="1103"/>
            <p14:sldId id="1104"/>
            <p14:sldId id="1105"/>
            <p14:sldId id="1106"/>
            <p14:sldId id="1107"/>
            <p14:sldId id="1439"/>
            <p14:sldId id="1449"/>
            <p14:sldId id="1450"/>
            <p14:sldId id="1451"/>
            <p14:sldId id="1452"/>
            <p14:sldId id="1453"/>
            <p14:sldId id="1441"/>
            <p14:sldId id="421"/>
            <p14:sldId id="542"/>
            <p14:sldId id="1297"/>
            <p14:sldId id="1298"/>
            <p14:sldId id="1299"/>
            <p14:sldId id="1300"/>
            <p14:sldId id="1301"/>
            <p14:sldId id="954"/>
            <p14:sldId id="1240"/>
            <p14:sldId id="1411"/>
            <p14:sldId id="1408"/>
            <p14:sldId id="1444"/>
            <p14:sldId id="1443"/>
            <p14:sldId id="1454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05" autoAdjust="0"/>
    <p:restoredTop sz="82242" autoAdjust="0"/>
  </p:normalViewPr>
  <p:slideViewPr>
    <p:cSldViewPr>
      <p:cViewPr varScale="1">
        <p:scale>
          <a:sx n="96" d="100"/>
          <a:sy n="96" d="100"/>
        </p:scale>
        <p:origin x="2340" y="78"/>
      </p:cViewPr>
      <p:guideLst>
        <p:guide orient="horz" pos="2160"/>
        <p:guide pos="288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25979-4DA7-E788-59EE-A22212C48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DBC6B4-4AB7-6E57-2B27-4F7E641C6B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BADC37-BC02-2E10-1C83-9DE14C414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43C17-ECA6-7B71-1902-AF92B42D92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20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32DEA-B0C4-10CC-631F-2DB06C222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EA9CB4-0E88-281A-8400-FD065CB7D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257CD9-529F-CC2D-8F33-FF18090ED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E44BF-9973-0992-5DEE-5A9F33D2F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064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48E90-6AF0-823A-0B62-9506E4F23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CFB4DD-348A-2E20-075C-774B11E194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939FA6-EB78-54F3-D445-CE75FC39E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9AD4A-1B45-8F25-7D2E-F76E95DA9C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3632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504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6BB1A-C28A-E838-39CD-636D784F3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890457-BDF2-BF85-F126-3926911C9C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2F72F2-4BBA-5BB1-C6D5-D339A8BC0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A126DC-51D1-929D-3FFD-52E2E97114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6224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67E51-9F8C-1BDF-D74D-5DDEFAE62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48C19C-E161-296D-ABC7-F5018624CE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AD1A97-184B-BC80-04BF-BECA4967E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501164-2C2C-5292-7E8F-A57518B9B9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797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12/12/2025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  21st December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7600D-8643-36F1-F880-BEBA2FB1B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C1D5CDA-9FEF-C3B7-E427-E1D3BB572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excelsis Deo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F9A4A-0DF3-01DD-85BC-44AA2A338BC0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2895733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CE641-C1BA-135B-3D3B-C80D58737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6D14A4C-8F04-A83E-A395-4F57C49B20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Shepherds why this jubilee?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Why your joyous strains prolong?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What the gladsome tidings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Which inspire your </a:t>
            </a:r>
            <a:r>
              <a:rPr lang="en-GB" sz="4000" dirty="0" err="1">
                <a:solidFill>
                  <a:schemeClr val="bg1"/>
                </a:solidFill>
              </a:rPr>
              <a:t>heav’n</a:t>
            </a:r>
            <a:r>
              <a:rPr lang="en-GB" sz="4000" dirty="0">
                <a:solidFill>
                  <a:schemeClr val="bg1"/>
                </a:solidFill>
              </a:rPr>
              <a:t>  -  </a:t>
            </a:r>
            <a:r>
              <a:rPr lang="en-GB" sz="4000" dirty="0" err="1">
                <a:solidFill>
                  <a:schemeClr val="bg1"/>
                </a:solidFill>
              </a:rPr>
              <a:t>ly</a:t>
            </a:r>
            <a:r>
              <a:rPr lang="en-GB" sz="4000" dirty="0">
                <a:solidFill>
                  <a:schemeClr val="bg1"/>
                </a:solidFill>
              </a:rPr>
              <a:t> song?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832DA3-8C8E-860F-1E1D-E37FEE8E09F0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794068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F2E8F-8C11-FF11-3436-9E611DEFB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4F52AAD-3905-30BC-E745-FE7AD92865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excelsis Deo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C04761-F658-1D58-9213-E318A5EA1242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37657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0D151-41EA-295B-7F1F-13BA90642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DB11D77-B616-06B4-667B-2BC190F228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Glory to God! Glory to God!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forever!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For all He has done, His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forever!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BF4BD8-FA51-EB85-0AF5-A84D739AD3C4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6694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4BA5B-1A7C-CBDB-1147-FAAFDA786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BCABA6C-544E-28AF-B1EC-B80F85323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Come to Bethlehem and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Him Whose birth the angels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Come, adore on bended knee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Christ the Lord, the new – born King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23EA16-082D-7CB5-3B54-4BA7B8D4B1A3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3613567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51EF7-BF33-7476-5B32-34BEA9322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67E1A42-C980-04D7-E841-F9D43C3D6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excelsis Deo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7EDDA-6627-D525-452B-6BDECB1F5104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1819390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1C502-E289-B6A0-02D7-1B52AB9FE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AB7CA14-9023-D6A9-1A54-196988EF37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Glory to God! Glory to God!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forever!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For all He has done, His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forever!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808430-7B73-B766-02BB-39321AB8C620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2573534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29B8A-6390-A170-990F-B19A5F7E3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3B5AAFC-84F6-8AC2-E86C-D58B4B0EB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Gloria! Gloria! 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9AE570-D18B-39C8-893A-ADB8D2882C2C}"/>
              </a:ext>
            </a:extLst>
          </p:cNvPr>
          <p:cNvSpPr txBox="1"/>
          <p:nvPr/>
        </p:nvSpPr>
        <p:spPr>
          <a:xfrm>
            <a:off x="8233732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10308097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96661-3313-2304-48EB-BAC97B92F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B0343-D7C5-E026-342F-28142C7F8932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8F1FDE-45A5-9732-E7C1-07A1778B5526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125FF-4D43-FE6E-456C-80486188C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39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O Little Town Of Bethlehem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7271589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Ben Trigg | Phillips Brooks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Words: Public Domain; Music: 2024 Eagle Heights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327016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8E488-1FDF-C861-30CF-05D550F9E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8942-A8AB-840B-E83C-FB98B6F9CCAA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444090-68F7-6038-B60C-1C561986D509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FCC0F6-02FB-2B55-0DD1-0652500BF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30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 little town of Bethlehem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still we see thee lie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Above thy deep and dreamless sleep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silent stars go by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Yet in thy dark streets shineth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everlasting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hopes and fears of all the years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Are met in thee tonight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8131942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DAA66-4588-F47B-D5AF-5C2FF5BC7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1D74BB6-F76A-53FB-A481-94D5D6D8E1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764704"/>
            <a:ext cx="9158426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Christ is born of Mary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gathered all above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While mortals sleep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angels keep their watch of wondering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 morning stars together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Proclaim the holy birth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praises sing to God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peace to men on earth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0C0988-EEE2-A29D-2324-E665B8E971A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5133832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64B0A-EB31-26B2-ED70-34476E8AA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8FFCEB6-A6DB-F507-FEDA-3F97DEB78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How silently how silently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wondrous gift is given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God imparts to human hearts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blessings of His heaven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ear may hear His coming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in this world of sin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meek souls will receive Him still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dear Christ enters 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BF9499-3E16-81D3-0353-6CEC50797268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932421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4B70B-0663-0289-34A1-15121B04E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913323C-D854-0AF6-FC24-EC875B6AA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 holy Child of Bethlehem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Descend to us we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Cast out our sin and enter 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 born in us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hear the Christmas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great glad tidings tell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O come to us abide with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Lord Emmanuel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6342C1-791D-EE04-2657-79E776D3606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3869352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337F8-5F99-485E-C5BF-6E8D9DF08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7A203-D97E-3DFC-338D-EFA95A39E6BB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818750-815D-7A85-0863-E502942C1466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5B089C-CEE6-EEF3-9FD7-B85E45BAF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860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Hope Has A Name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7163645</a:t>
            </a:r>
          </a:p>
          <a:p>
            <a:r>
              <a:rPr lang="en-GB" sz="1200" dirty="0">
                <a:solidFill>
                  <a:schemeClr val="bg1"/>
                </a:solidFill>
              </a:rPr>
              <a:t>Jacob Sooter | Kristian Stanfill | Sean Curran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2020 Capitol CMG Paragon; KPS 1.0;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Music;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Songs; Sounds Of Jericho; worshiptogether.com songs; Just When Publishing; So Essential Tunes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2172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Breaking through the silence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glory in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hope of all creation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Resting in his mother's arms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006420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song on the horizon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Ringing through the heavens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long-awaited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to set the captives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to set the captives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set us free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418489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D2C9E-0DDB-E095-534E-8D05553B6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C819907-44A5-A66D-451D-F92ED8D0B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Hope has a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Light of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broke through the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hail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Light of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Glory of Heaven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4C2985-B6E8-BA68-5169-4B3ACB1EA4E5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9548605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9F7B2-4602-6EF0-B4EB-2BD0A07F5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EAB30DE-FCD0-AA06-77E0-7AE563943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didn't see it coming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story of redemption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started in a manger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Ended in an empty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I know that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3212E5-B969-500E-6FD6-CC8608860010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064188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Joy To The World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7100235</a:t>
            </a:r>
          </a:p>
          <a:p>
            <a:r>
              <a:rPr lang="en-GB" sz="1200" dirty="0">
                <a:solidFill>
                  <a:schemeClr val="bg1"/>
                </a:solidFill>
              </a:rPr>
              <a:t>George </a:t>
            </a:r>
            <a:r>
              <a:rPr lang="en-GB" sz="1200" dirty="0" err="1">
                <a:solidFill>
                  <a:schemeClr val="bg1"/>
                </a:solidFill>
              </a:rPr>
              <a:t>Frideric</a:t>
            </a:r>
            <a:r>
              <a:rPr lang="en-GB" sz="1200" dirty="0">
                <a:solidFill>
                  <a:schemeClr val="bg1"/>
                </a:solidFill>
              </a:rPr>
              <a:t> Handel | Isaac Watts | </a:t>
            </a:r>
            <a:r>
              <a:rPr lang="en-GB" sz="1200" dirty="0" err="1">
                <a:solidFill>
                  <a:schemeClr val="bg1"/>
                </a:solidFill>
              </a:rPr>
              <a:t>Joth</a:t>
            </a:r>
            <a:r>
              <a:rPr lang="en-GB" sz="1200" dirty="0">
                <a:solidFill>
                  <a:schemeClr val="bg1"/>
                </a:solidFill>
              </a:rPr>
              <a:t> Hunt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2017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1061671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C08D5-384F-902F-6475-F4241A93D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E647D1-B41A-EB35-577B-BDEAFA2B6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if you're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if you're searching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need healing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where you find 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Lay down your burdens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breathe in forgiveness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need freedom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where you find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1C01AA-7DF6-22A8-9641-482110AFDF1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4914983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E3017-7AC2-625C-E37B-D4AB48EF9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6F7C7DF-531C-F5EB-9D43-95359D8D0F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Hope has a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Light of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broke through the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hail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Light of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Glory of Heaven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C0B26D-8919-A799-7C0A-65B8DE5FF4E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6169433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767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9A94D403-D342-0FA4-FFCD-3CD188A79E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711FB4-E691-1A38-8D40-2EE865AA5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863" y="0"/>
            <a:ext cx="4870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390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DDB38-2D92-CDA8-108E-BAB014677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FC629845-6805-C1E6-E442-AEA8EF7F5C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106B2D-5EB4-A907-2876-C5E6CE50C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12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C3985-8B83-D3B2-292F-E1A59D0A1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5A882619-E590-B58F-E69C-A28B83B97A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6EA3C-752F-7FDC-9302-57DAFDDCF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167"/>
            <a:ext cx="9144000" cy="64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5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2110C6-E943-D63A-FEEB-09FAE646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695"/>
            <a:ext cx="9144000" cy="525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5131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2D7AF4-BFF7-4F71-19A2-9A7F077BD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4BE6-4242-974C-0644-9FC84C151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5012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80584-12D0-1854-C30B-7D08E0DBE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7208A2-77E5-3230-0721-A97E4BD3DEB3}"/>
              </a:ext>
            </a:extLst>
          </p:cNvPr>
          <p:cNvSpPr txBox="1"/>
          <p:nvPr/>
        </p:nvSpPr>
        <p:spPr>
          <a:xfrm>
            <a:off x="971600" y="1124744"/>
            <a:ext cx="699383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Wilfred sharing his testimony </a:t>
            </a:r>
          </a:p>
          <a:p>
            <a:r>
              <a:rPr lang="en-GB" dirty="0">
                <a:solidFill>
                  <a:schemeClr val="bg1"/>
                </a:solidFill>
              </a:rPr>
              <a:t>Wilfred singing a </a:t>
            </a:r>
            <a:r>
              <a:rPr lang="en-GB" dirty="0" err="1">
                <a:solidFill>
                  <a:schemeClr val="bg1"/>
                </a:solidFill>
              </a:rPr>
              <a:t>xmas</a:t>
            </a:r>
            <a:r>
              <a:rPr lang="en-GB" dirty="0">
                <a:solidFill>
                  <a:schemeClr val="bg1"/>
                </a:solidFill>
              </a:rPr>
              <a:t> song with Kids (TBC)</a:t>
            </a:r>
          </a:p>
          <a:p>
            <a:r>
              <a:rPr lang="en-GB" dirty="0">
                <a:solidFill>
                  <a:schemeClr val="bg1"/>
                </a:solidFill>
              </a:rPr>
              <a:t>Parv will sing a song.</a:t>
            </a:r>
          </a:p>
          <a:p>
            <a:r>
              <a:rPr lang="en-GB" dirty="0">
                <a:solidFill>
                  <a:schemeClr val="bg1"/>
                </a:solidFill>
              </a:rPr>
              <a:t>Sheri is doing a song</a:t>
            </a:r>
          </a:p>
          <a:p>
            <a:r>
              <a:rPr lang="en-GB" dirty="0">
                <a:solidFill>
                  <a:schemeClr val="bg1"/>
                </a:solidFill>
              </a:rPr>
              <a:t>Merry Christmas Everyone by Shakin' Stevens - Jamin on Acoustic guitar</a:t>
            </a:r>
          </a:p>
          <a:p>
            <a:r>
              <a:rPr lang="en-GB" dirty="0">
                <a:solidFill>
                  <a:schemeClr val="bg1"/>
                </a:solidFill>
              </a:rPr>
              <a:t>Joy to the World by Chris Tomlin - Jasiel on drums with Eric on keyboards</a:t>
            </a:r>
          </a:p>
          <a:p>
            <a:r>
              <a:rPr lang="en-GB" dirty="0">
                <a:solidFill>
                  <a:schemeClr val="bg1"/>
                </a:solidFill>
              </a:rPr>
              <a:t>Dele, Tony and Aliyah performing a Xmas song.</a:t>
            </a:r>
          </a:p>
          <a:p>
            <a:r>
              <a:rPr lang="en-GB" dirty="0">
                <a:solidFill>
                  <a:schemeClr val="bg1"/>
                </a:solidFill>
              </a:rPr>
              <a:t>Dele and Adam performing a song they both co-wrote.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Stacey who wants to do a </a:t>
            </a:r>
            <a:r>
              <a:rPr lang="en-GB" dirty="0" err="1">
                <a:solidFill>
                  <a:schemeClr val="bg1"/>
                </a:solidFill>
              </a:rPr>
              <a:t>quizz</a:t>
            </a:r>
            <a:r>
              <a:rPr lang="en-GB" dirty="0">
                <a:solidFill>
                  <a:schemeClr val="bg1"/>
                </a:solidFill>
              </a:rPr>
              <a:t>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WORK-IN-PROGRESS</a:t>
            </a:r>
          </a:p>
        </p:txBody>
      </p:sp>
    </p:spTree>
    <p:extLst>
      <p:ext uri="{BB962C8B-B14F-4D97-AF65-F5344CB8AC3E}">
        <p14:creationId xmlns:p14="http://schemas.microsoft.com/office/powerpoint/2010/main" val="19571233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us all.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And….</a:t>
            </a: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us all the days of our lives, and we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Joy to the world the Lord has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earth receive her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heart prepare Him room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heaven and nature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heaven and nature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heaven </a:t>
            </a:r>
            <a:r>
              <a:rPr lang="en-GB" sz="4000" dirty="0" err="1">
                <a:solidFill>
                  <a:schemeClr val="bg1"/>
                </a:solidFill>
              </a:rPr>
              <a:t>heaven</a:t>
            </a:r>
            <a:r>
              <a:rPr lang="en-GB" sz="4000" dirty="0">
                <a:solidFill>
                  <a:schemeClr val="bg1"/>
                </a:solidFill>
              </a:rPr>
              <a:t> and nature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227905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Joy to the world the Saviour reigns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men their songs employ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While fields and floods rocks hills and plains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Repeat the sounding joy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Repeat the sounding joy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Repeat </a:t>
            </a:r>
            <a:r>
              <a:rPr lang="en-GB" sz="4000" dirty="0" err="1">
                <a:solidFill>
                  <a:schemeClr val="bg1"/>
                </a:solidFill>
              </a:rPr>
              <a:t>repeat</a:t>
            </a:r>
            <a:r>
              <a:rPr lang="en-GB" sz="4000" dirty="0">
                <a:solidFill>
                  <a:schemeClr val="bg1"/>
                </a:solidFill>
              </a:rPr>
              <a:t> the sounding joy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063809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rules the world with truth and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makes the nations prove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glories of His righteousness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wonders of His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wonders of His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wonders and wonders of His love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4042731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Angels (Glory To God)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Phil Wickham</a:t>
            </a:r>
          </a:p>
        </p:txBody>
      </p:sp>
    </p:spTree>
    <p:extLst>
      <p:ext uri="{BB962C8B-B14F-4D97-AF65-F5344CB8AC3E}">
        <p14:creationId xmlns:p14="http://schemas.microsoft.com/office/powerpoint/2010/main" val="1253437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D8CE8-2880-E352-75D1-3948F6F49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C712E2C-42F9-7273-050A-B8EE1745C7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1A684E-C8EB-B5F9-42A0-6EF822EB8D0E}"/>
              </a:ext>
            </a:extLst>
          </p:cNvPr>
          <p:cNvSpPr txBox="1"/>
          <p:nvPr/>
        </p:nvSpPr>
        <p:spPr>
          <a:xfrm>
            <a:off x="8359811" y="-406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1861203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Angels we have heard on high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Sweetly singing o'er the plains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mountains in reply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Echoing their joyous strains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2042830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5474</TotalTime>
  <Words>1024</Words>
  <Application>Microsoft Office PowerPoint</Application>
  <PresentationFormat>On-screen Show (4:3)</PresentationFormat>
  <Paragraphs>191</Paragraphs>
  <Slides>39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209</cp:revision>
  <dcterms:created xsi:type="dcterms:W3CDTF">2024-09-27T16:56:29Z</dcterms:created>
  <dcterms:modified xsi:type="dcterms:W3CDTF">2025-12-12T20:55:41Z</dcterms:modified>
</cp:coreProperties>
</file>

<file path=docProps/thumbnail.jpeg>
</file>